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60" r:id="rId5"/>
    <p:sldId id="262" r:id="rId6"/>
    <p:sldId id="257" r:id="rId7"/>
    <p:sldId id="259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vinklet trekan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7" name="Undertit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grpSp>
        <p:nvGrpSpPr>
          <p:cNvPr id="2" name="Grup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ihånds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ihånds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ihånds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tt linj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Plassholder for dato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885D10-132A-4628-B258-431636B17AA9}" type="datetimeFigureOut">
              <a:rPr lang="nb-NO" smtClean="0"/>
              <a:t>19.03.2013</a:t>
            </a:fld>
            <a:endParaRPr lang="nb-NO"/>
          </a:p>
        </p:txBody>
      </p:sp>
      <p:sp>
        <p:nvSpPr>
          <p:cNvPr id="19" name="Plassholder for bunn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b-NO"/>
          </a:p>
        </p:txBody>
      </p:sp>
      <p:sp>
        <p:nvSpPr>
          <p:cNvPr id="27" name="Plassholder for lysbilde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EA4B7C-27E5-4B40-9FB2-6AF3704C842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85D10-132A-4628-B258-431636B17AA9}" type="datetimeFigureOut">
              <a:rPr lang="nb-NO" smtClean="0"/>
              <a:t>19.03.2013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A4B7C-27E5-4B40-9FB2-6AF3704C842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85D10-132A-4628-B258-431636B17AA9}" type="datetimeFigureOut">
              <a:rPr lang="nb-NO" smtClean="0"/>
              <a:t>19.03.2013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A4B7C-27E5-4B40-9FB2-6AF3704C842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85D10-132A-4628-B258-431636B17AA9}" type="datetimeFigureOut">
              <a:rPr lang="nb-NO" smtClean="0"/>
              <a:t>19.03.2013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A4B7C-27E5-4B40-9FB2-6AF3704C8422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85D10-132A-4628-B258-431636B17AA9}" type="datetimeFigureOut">
              <a:rPr lang="nb-NO" smtClean="0"/>
              <a:t>19.03.2013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A4B7C-27E5-4B40-9FB2-6AF3704C8422}" type="slidenum">
              <a:rPr lang="nb-NO" smtClean="0"/>
              <a:t>‹#›</a:t>
            </a:fld>
            <a:endParaRPr lang="nb-NO"/>
          </a:p>
        </p:txBody>
      </p:sp>
      <p:sp>
        <p:nvSpPr>
          <p:cNvPr id="7" name="Vinkelteg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inkelteg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85D10-132A-4628-B258-431636B17AA9}" type="datetimeFigureOut">
              <a:rPr lang="nb-NO" smtClean="0"/>
              <a:t>19.03.2013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A4B7C-27E5-4B40-9FB2-6AF3704C8422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85D10-132A-4628-B258-431636B17AA9}" type="datetimeFigureOut">
              <a:rPr lang="nb-NO" smtClean="0"/>
              <a:t>19.03.2013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A4B7C-27E5-4B40-9FB2-6AF3704C8422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85D10-132A-4628-B258-431636B17AA9}" type="datetimeFigureOut">
              <a:rPr lang="nb-NO" smtClean="0"/>
              <a:t>19.03.2013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A4B7C-27E5-4B40-9FB2-6AF3704C8422}" type="slidenum">
              <a:rPr lang="nb-NO" smtClean="0"/>
              <a:t>‹#›</a:t>
            </a:fld>
            <a:endParaRPr lang="nb-NO"/>
          </a:p>
        </p:txBody>
      </p:sp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885D10-132A-4628-B258-431636B17AA9}" type="datetimeFigureOut">
              <a:rPr lang="nb-NO" smtClean="0"/>
              <a:t>19.03.2013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A4B7C-27E5-4B40-9FB2-6AF3704C842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885D10-132A-4628-B258-431636B17AA9}" type="datetimeFigureOut">
              <a:rPr lang="nb-NO" smtClean="0"/>
              <a:t>19.03.2013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A4B7C-27E5-4B40-9FB2-6AF3704C8422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885D10-132A-4628-B258-431636B17AA9}" type="datetimeFigureOut">
              <a:rPr lang="nb-NO" smtClean="0"/>
              <a:t>19.03.2013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EA4B7C-27E5-4B40-9FB2-6AF3704C8422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8" name="Frihånds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ihånds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ttvinklet trekan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tt linj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inkelteg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inkelteg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ihånds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ihånds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ttvinklet trekan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tt linj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lassholder for tit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0" name="Plassholder f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0" name="Plassholder for dato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885D10-132A-4628-B258-431636B17AA9}" type="datetimeFigureOut">
              <a:rPr lang="nb-NO" smtClean="0"/>
              <a:t>19.03.2013</a:t>
            </a:fld>
            <a:endParaRPr lang="nb-NO"/>
          </a:p>
        </p:txBody>
      </p:sp>
      <p:sp>
        <p:nvSpPr>
          <p:cNvPr id="22" name="Plassholder for bunn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b-NO"/>
          </a:p>
        </p:txBody>
      </p:sp>
      <p:sp>
        <p:nvSpPr>
          <p:cNvPr id="18" name="Plassholder for lysbilde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FEA4B7C-27E5-4B40-9FB2-6AF3704C8422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Cyberspace and Health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Espen and Henrik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4446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Medical Robots</a:t>
            </a:r>
            <a:endParaRPr lang="en-US" dirty="0"/>
          </a:p>
        </p:txBody>
      </p:sp>
      <p:sp>
        <p:nvSpPr>
          <p:cNvPr id="6" name="Undertit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258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Mobile communication tool</a:t>
            </a:r>
          </a:p>
          <a:p>
            <a:r>
              <a:rPr lang="en-US" dirty="0" smtClean="0"/>
              <a:t>Two way video calling (Skype)</a:t>
            </a:r>
          </a:p>
          <a:p>
            <a:r>
              <a:rPr lang="en-US" dirty="0" smtClean="0"/>
              <a:t>Rigorous testing and feedback from end users</a:t>
            </a:r>
            <a:endParaRPr lang="en-US" dirty="0"/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764704"/>
            <a:ext cx="3600400" cy="5400600"/>
          </a:xfrm>
        </p:spPr>
      </p:pic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Vasteras </a:t>
            </a:r>
            <a:r>
              <a:rPr lang="en-US" dirty="0" err="1" smtClean="0"/>
              <a:t>Giraff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8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Automated system, moves supplies</a:t>
            </a:r>
          </a:p>
          <a:p>
            <a:r>
              <a:rPr lang="en-US" dirty="0" smtClean="0"/>
              <a:t>Scheduled or on demand deliveries</a:t>
            </a:r>
          </a:p>
          <a:p>
            <a:r>
              <a:rPr lang="en-US" dirty="0" smtClean="0"/>
              <a:t>Increased productivity</a:t>
            </a:r>
          </a:p>
          <a:p>
            <a:r>
              <a:rPr lang="en-US" dirty="0" smtClean="0"/>
              <a:t>ROI (Return on investment)</a:t>
            </a:r>
            <a:endParaRPr lang="en-US" dirty="0"/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764704"/>
            <a:ext cx="3730093" cy="5608305"/>
          </a:xfrm>
        </p:spPr>
      </p:pic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Aethon</a:t>
            </a:r>
            <a:r>
              <a:rPr lang="en-US" dirty="0" smtClean="0"/>
              <a:t> TUG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66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dirty="0" err="1" smtClean="0"/>
              <a:t>Telemedicine</a:t>
            </a:r>
            <a:r>
              <a:rPr lang="nb-NO" dirty="0" smtClean="0"/>
              <a:t> </a:t>
            </a:r>
            <a:br>
              <a:rPr lang="nb-NO" dirty="0" smtClean="0"/>
            </a:br>
            <a:r>
              <a:rPr lang="nb-NO" dirty="0" smtClean="0"/>
              <a:t>and</a:t>
            </a:r>
            <a:br>
              <a:rPr lang="nb-NO" dirty="0" smtClean="0"/>
            </a:br>
            <a:r>
              <a:rPr lang="nb-NO" dirty="0" smtClean="0"/>
              <a:t> E-Health</a:t>
            </a:r>
            <a:endParaRPr lang="nb-NO" dirty="0"/>
          </a:p>
        </p:txBody>
      </p:sp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6499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Broad range of medical services</a:t>
            </a:r>
          </a:p>
          <a:p>
            <a:r>
              <a:rPr lang="en-US" dirty="0" smtClean="0"/>
              <a:t>Perform</a:t>
            </a:r>
            <a:r>
              <a:rPr lang="nb-NO" dirty="0" smtClean="0"/>
              <a:t> </a:t>
            </a:r>
            <a:r>
              <a:rPr lang="en-US" dirty="0" smtClean="0"/>
              <a:t>quality</a:t>
            </a:r>
            <a:r>
              <a:rPr lang="nb-NO" dirty="0" smtClean="0"/>
              <a:t> </a:t>
            </a:r>
            <a:r>
              <a:rPr lang="en-US" dirty="0" smtClean="0"/>
              <a:t>control remotely</a:t>
            </a:r>
            <a:endParaRPr lang="nb-NO" dirty="0" smtClean="0"/>
          </a:p>
          <a:p>
            <a:r>
              <a:rPr lang="en-US" dirty="0" smtClean="0"/>
              <a:t>Low tech, affordable solutions</a:t>
            </a:r>
          </a:p>
          <a:p>
            <a:r>
              <a:rPr lang="en-US" dirty="0" smtClean="0"/>
              <a:t>CT-scans</a:t>
            </a:r>
          </a:p>
          <a:p>
            <a:r>
              <a:rPr lang="en-US" dirty="0" smtClean="0"/>
              <a:t>Videoconferencing</a:t>
            </a:r>
          </a:p>
          <a:p>
            <a:r>
              <a:rPr lang="en-US" dirty="0" smtClean="0"/>
              <a:t>Test </a:t>
            </a:r>
            <a:r>
              <a:rPr lang="en-US"/>
              <a:t>for </a:t>
            </a:r>
            <a:r>
              <a:rPr lang="en-US" smtClean="0"/>
              <a:t>countless </a:t>
            </a:r>
            <a:r>
              <a:rPr lang="en-US" dirty="0"/>
              <a:t>symptoms—even </a:t>
            </a:r>
            <a:r>
              <a:rPr lang="en-US" dirty="0" smtClean="0"/>
              <a:t>cancer</a:t>
            </a:r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268760"/>
            <a:ext cx="4388296" cy="4388296"/>
          </a:xfrm>
        </p:spPr>
      </p:pic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Telemedicine</a:t>
            </a:r>
            <a:r>
              <a:rPr lang="nb-NO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4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Pharmacy (prescription database)</a:t>
            </a:r>
          </a:p>
          <a:p>
            <a:r>
              <a:rPr lang="en-US" dirty="0" smtClean="0"/>
              <a:t>Medical Records(online)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Good:</a:t>
            </a:r>
          </a:p>
          <a:p>
            <a:pPr lvl="1"/>
            <a:r>
              <a:rPr lang="en-US" dirty="0" smtClean="0"/>
              <a:t>Unique way of communicating</a:t>
            </a:r>
          </a:p>
          <a:p>
            <a:pPr lvl="1"/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Prevent forgery</a:t>
            </a:r>
          </a:p>
          <a:p>
            <a:r>
              <a:rPr lang="en-US" dirty="0" smtClean="0"/>
              <a:t>Bad</a:t>
            </a:r>
          </a:p>
          <a:p>
            <a:pPr lvl="1"/>
            <a:r>
              <a:rPr lang="en-US" dirty="0" smtClean="0"/>
              <a:t>Personal information risk</a:t>
            </a:r>
          </a:p>
          <a:p>
            <a:pPr lvl="1"/>
            <a:r>
              <a:rPr lang="en-US" dirty="0" smtClean="0"/>
              <a:t>Downtime</a:t>
            </a:r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E-Health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6811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nneskelig">
  <a:themeElements>
    <a:clrScheme name="Egendefinert 3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FF0000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nneskelig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Menneskelig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93</Words>
  <Application>Microsoft Office PowerPoint</Application>
  <PresentationFormat>Skjermfremvisning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Menneskelig</vt:lpstr>
      <vt:lpstr>Cyberspace and Health</vt:lpstr>
      <vt:lpstr>Medical Robots</vt:lpstr>
      <vt:lpstr>Vasteras Giraff</vt:lpstr>
      <vt:lpstr>Aethon TUG</vt:lpstr>
      <vt:lpstr>Telemedicine  and  E-Health</vt:lpstr>
      <vt:lpstr>Telemedicine </vt:lpstr>
      <vt:lpstr>E-Health</vt:lpstr>
    </vt:vector>
  </TitlesOfParts>
  <Company>Akershus Fylkeskommune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Cyberspace and Health</dc:title>
  <dc:creator>Espen Stokke-Johnsen</dc:creator>
  <cp:lastModifiedBy>Espen Stokke-Johnsen</cp:lastModifiedBy>
  <cp:revision>33</cp:revision>
  <dcterms:created xsi:type="dcterms:W3CDTF">2013-03-13T09:24:24Z</dcterms:created>
  <dcterms:modified xsi:type="dcterms:W3CDTF">2013-03-19T12:52:36Z</dcterms:modified>
</cp:coreProperties>
</file>